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290175" cy="18291175"/>
  <p:notesSz cx="6858000" cy="9144000"/>
  <p:defaultTextStyle>
    <a:defPPr>
      <a:defRPr lang="es-ES"/>
    </a:defPPr>
    <a:lvl1pPr algn="l" defTabSz="1631950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815975" indent="-358775" algn="l" defTabSz="1631950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631950" indent="-717550" algn="l" defTabSz="1631950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2449513" indent="-1077913" algn="l" defTabSz="1631950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3265488" indent="-1436688" algn="l" defTabSz="1631950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5761">
          <p15:clr>
            <a:srgbClr val="A4A3A4"/>
          </p15:clr>
        </p15:guide>
        <p15:guide id="2" pos="324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EA4E0"/>
    <a:srgbClr val="97191D"/>
    <a:srgbClr val="61A8BC"/>
    <a:srgbClr val="93CDDD"/>
    <a:srgbClr val="9DC3E6"/>
    <a:srgbClr val="903137"/>
    <a:srgbClr val="7A1414"/>
    <a:srgbClr val="F4313F"/>
    <a:srgbClr val="2F7DC5"/>
    <a:srgbClr val="3D4D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442" autoAdjust="0"/>
    <p:restoredTop sz="94708"/>
  </p:normalViewPr>
  <p:slideViewPr>
    <p:cSldViewPr>
      <p:cViewPr varScale="1">
        <p:scale>
          <a:sx n="39" d="100"/>
          <a:sy n="39" d="100"/>
        </p:scale>
        <p:origin x="3132" y="96"/>
      </p:cViewPr>
      <p:guideLst>
        <p:guide orient="horz" pos="5761"/>
        <p:guide pos="3241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71763" y="5682121"/>
            <a:ext cx="8746649" cy="3920747"/>
          </a:xfrm>
        </p:spPr>
        <p:txBody>
          <a:bodyPr/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543526" y="10364999"/>
            <a:ext cx="7203123" cy="467441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8166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32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498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64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30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996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62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32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72232D19-7F51-4D2D-9596-8ABF5A418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08AA48-E364-4DE2-AEAB-4F6FD7394205}" type="datetimeFigureOut">
              <a:rPr lang="es-ES"/>
              <a:pPr>
                <a:defRPr/>
              </a:pPr>
              <a:t>28/10/2024</a:t>
            </a:fld>
            <a:endParaRPr lang="es-ES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BE679EEB-8F4F-4DA6-B31F-BCA083338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3FA7CF9C-6365-4644-B69D-9B2D85420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FB46A-6494-47C7-A084-D92B96A4CA7D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3102006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761" userDrawn="1">
          <p15:clr>
            <a:srgbClr val="FBAE40"/>
          </p15:clr>
        </p15:guide>
        <p15:guide id="2" pos="3241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ángulo 24">
            <a:extLst>
              <a:ext uri="{FF2B5EF4-FFF2-40B4-BE49-F238E27FC236}">
                <a16:creationId xmlns:a16="http://schemas.microsoft.com/office/drawing/2014/main" id="{A7071475-AE8D-4AF3-ACA3-15324BD47462}"/>
              </a:ext>
            </a:extLst>
          </p:cNvPr>
          <p:cNvSpPr/>
          <p:nvPr userDrawn="1"/>
        </p:nvSpPr>
        <p:spPr>
          <a:xfrm>
            <a:off x="-7890" y="18173951"/>
            <a:ext cx="10298063" cy="117224"/>
          </a:xfrm>
          <a:prstGeom prst="rect">
            <a:avLst/>
          </a:prstGeom>
          <a:solidFill>
            <a:srgbClr val="6EA4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ES"/>
          </a:p>
        </p:txBody>
      </p:sp>
      <p:sp>
        <p:nvSpPr>
          <p:cNvPr id="1027" name="1 Marcador de título">
            <a:extLst>
              <a:ext uri="{FF2B5EF4-FFF2-40B4-BE49-F238E27FC236}">
                <a16:creationId xmlns:a16="http://schemas.microsoft.com/office/drawing/2014/main" id="{8F08C599-5F5D-41E4-B087-E33C07496CAD}"/>
              </a:ext>
            </a:extLst>
          </p:cNvPr>
          <p:cNvSpPr>
            <a:spLocks noGrp="1"/>
          </p:cNvSpPr>
          <p:nvPr userDrawn="1">
            <p:ph type="title"/>
          </p:nvPr>
        </p:nvSpPr>
        <p:spPr bwMode="auto">
          <a:xfrm>
            <a:off x="514350" y="731838"/>
            <a:ext cx="9261475" cy="304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63321" tIns="81660" rIns="163321" bIns="8166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dirty="0"/>
              <a:t>Haga clic para modificar el estilo de título del patrón</a:t>
            </a:r>
          </a:p>
        </p:txBody>
      </p:sp>
      <p:sp>
        <p:nvSpPr>
          <p:cNvPr id="1028" name="2 Marcador de texto">
            <a:extLst>
              <a:ext uri="{FF2B5EF4-FFF2-40B4-BE49-F238E27FC236}">
                <a16:creationId xmlns:a16="http://schemas.microsoft.com/office/drawing/2014/main" id="{C67EB4DC-BFCB-4E7C-8CD4-ABD243F3DA75}"/>
              </a:ext>
            </a:extLst>
          </p:cNvPr>
          <p:cNvSpPr>
            <a:spLocks noGrp="1"/>
          </p:cNvSpPr>
          <p:nvPr userDrawn="1">
            <p:ph type="body" idx="1"/>
          </p:nvPr>
        </p:nvSpPr>
        <p:spPr bwMode="auto">
          <a:xfrm>
            <a:off x="514350" y="4267200"/>
            <a:ext cx="9261475" cy="1207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63321" tIns="81660" rIns="163321" bIns="816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dirty="0"/>
              <a:t>Haga clic para modificar el estilo de texto del patrón</a:t>
            </a:r>
          </a:p>
          <a:p>
            <a:pPr lvl="1"/>
            <a:r>
              <a:rPr lang="es-ES" altLang="es-ES" dirty="0"/>
              <a:t>Segundo nivel</a:t>
            </a:r>
          </a:p>
          <a:p>
            <a:pPr lvl="2"/>
            <a:r>
              <a:rPr lang="es-ES" altLang="es-ES" dirty="0"/>
              <a:t>Tercer nivel</a:t>
            </a:r>
          </a:p>
          <a:p>
            <a:pPr lvl="3"/>
            <a:r>
              <a:rPr lang="es-ES" altLang="es-ES" dirty="0"/>
              <a:t>Cuarto nivel</a:t>
            </a:r>
          </a:p>
          <a:p>
            <a:pPr lvl="4"/>
            <a:r>
              <a:rPr lang="es-ES" altLang="es-ES" dirty="0"/>
              <a:t>Quinto nivel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A41C80AE-5956-4A09-A3D7-27231EE1F3C7}"/>
              </a:ext>
            </a:extLst>
          </p:cNvPr>
          <p:cNvSpPr>
            <a:spLocks noGrp="1"/>
          </p:cNvSpPr>
          <p:nvPr userDrawn="1">
            <p:ph type="dt" sz="half" idx="2"/>
          </p:nvPr>
        </p:nvSpPr>
        <p:spPr>
          <a:xfrm>
            <a:off x="514350" y="16952913"/>
            <a:ext cx="2401888" cy="974725"/>
          </a:xfrm>
          <a:prstGeom prst="rect">
            <a:avLst/>
          </a:prstGeom>
        </p:spPr>
        <p:txBody>
          <a:bodyPr vert="horz" lIns="163321" tIns="81660" rIns="163321" bIns="81660" rtlCol="0" anchor="ctr"/>
          <a:lstStyle>
            <a:lvl1pPr algn="l" defTabSz="1633210" eaLnBrk="1" fontAlgn="auto" hangingPunct="1">
              <a:spcBef>
                <a:spcPts val="0"/>
              </a:spcBef>
              <a:spcAft>
                <a:spcPts val="0"/>
              </a:spcAft>
              <a:defRPr sz="21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4B8198C-8786-486F-97A1-491A743E48E3}" type="datetimeFigureOut">
              <a:rPr lang="es-ES"/>
              <a:pPr>
                <a:defRPr/>
              </a:pPr>
              <a:t>28/10/2024</a:t>
            </a:fld>
            <a:endParaRPr lang="es-ES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BEF27B01-12A2-4D5D-8A33-97A5E18651A8}"/>
              </a:ext>
            </a:extLst>
          </p:cNvPr>
          <p:cNvSpPr>
            <a:spLocks noGrp="1"/>
          </p:cNvSpPr>
          <p:nvPr userDrawn="1">
            <p:ph type="ftr" sz="quarter" idx="3"/>
          </p:nvPr>
        </p:nvSpPr>
        <p:spPr>
          <a:xfrm>
            <a:off x="3516313" y="16952913"/>
            <a:ext cx="3257550" cy="974725"/>
          </a:xfrm>
          <a:prstGeom prst="rect">
            <a:avLst/>
          </a:prstGeom>
        </p:spPr>
        <p:txBody>
          <a:bodyPr vert="horz" lIns="163321" tIns="81660" rIns="163321" bIns="81660" rtlCol="0" anchor="ctr"/>
          <a:lstStyle>
            <a:lvl1pPr algn="ctr" defTabSz="1633210" eaLnBrk="1" fontAlgn="auto" hangingPunct="1">
              <a:spcBef>
                <a:spcPts val="0"/>
              </a:spcBef>
              <a:spcAft>
                <a:spcPts val="0"/>
              </a:spcAft>
              <a:defRPr sz="21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A4222D72-0C80-4137-841B-2FC645E192C2}"/>
              </a:ext>
            </a:extLst>
          </p:cNvPr>
          <p:cNvSpPr>
            <a:spLocks noGrp="1"/>
          </p:cNvSpPr>
          <p:nvPr userDrawn="1">
            <p:ph type="sldNum" sz="quarter" idx="4"/>
          </p:nvPr>
        </p:nvSpPr>
        <p:spPr>
          <a:xfrm>
            <a:off x="7373938" y="16952913"/>
            <a:ext cx="2401887" cy="974725"/>
          </a:xfrm>
          <a:prstGeom prst="rect">
            <a:avLst/>
          </a:prstGeom>
        </p:spPr>
        <p:txBody>
          <a:bodyPr vert="horz" wrap="square" lIns="163321" tIns="81660" rIns="163321" bIns="8166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21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2A71582-30C2-4B41-879B-999CC26FAB6B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  <p:pic>
        <p:nvPicPr>
          <p:cNvPr id="7" name="Imagen 6" descr="Texto&#10;&#10;Descripción generada automáticamente">
            <a:extLst>
              <a:ext uri="{FF2B5EF4-FFF2-40B4-BE49-F238E27FC236}">
                <a16:creationId xmlns:a16="http://schemas.microsoft.com/office/drawing/2014/main" id="{D0F49600-28CC-53C6-4338-66850F98805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290175" cy="216635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defTabSz="1631950" rtl="0" eaLnBrk="0" fontAlgn="base" hangingPunct="0">
        <a:spcBef>
          <a:spcPct val="0"/>
        </a:spcBef>
        <a:spcAft>
          <a:spcPct val="0"/>
        </a:spcAft>
        <a:defRPr sz="79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631950" rtl="0" eaLnBrk="0" fontAlgn="base" hangingPunct="0">
        <a:spcBef>
          <a:spcPct val="0"/>
        </a:spcBef>
        <a:spcAft>
          <a:spcPct val="0"/>
        </a:spcAft>
        <a:defRPr sz="7900">
          <a:solidFill>
            <a:schemeClr val="tx1"/>
          </a:solidFill>
          <a:latin typeface="Calibri" pitchFamily="34" charset="0"/>
        </a:defRPr>
      </a:lvl2pPr>
      <a:lvl3pPr algn="ctr" defTabSz="1631950" rtl="0" eaLnBrk="0" fontAlgn="base" hangingPunct="0">
        <a:spcBef>
          <a:spcPct val="0"/>
        </a:spcBef>
        <a:spcAft>
          <a:spcPct val="0"/>
        </a:spcAft>
        <a:defRPr sz="7900">
          <a:solidFill>
            <a:schemeClr val="tx1"/>
          </a:solidFill>
          <a:latin typeface="Calibri" pitchFamily="34" charset="0"/>
        </a:defRPr>
      </a:lvl3pPr>
      <a:lvl4pPr algn="ctr" defTabSz="1631950" rtl="0" eaLnBrk="0" fontAlgn="base" hangingPunct="0">
        <a:spcBef>
          <a:spcPct val="0"/>
        </a:spcBef>
        <a:spcAft>
          <a:spcPct val="0"/>
        </a:spcAft>
        <a:defRPr sz="7900">
          <a:solidFill>
            <a:schemeClr val="tx1"/>
          </a:solidFill>
          <a:latin typeface="Calibri" pitchFamily="34" charset="0"/>
        </a:defRPr>
      </a:lvl4pPr>
      <a:lvl5pPr algn="ctr" defTabSz="1631950" rtl="0" eaLnBrk="0" fontAlgn="base" hangingPunct="0">
        <a:spcBef>
          <a:spcPct val="0"/>
        </a:spcBef>
        <a:spcAft>
          <a:spcPct val="0"/>
        </a:spcAft>
        <a:defRPr sz="7900">
          <a:solidFill>
            <a:schemeClr val="tx1"/>
          </a:solidFill>
          <a:latin typeface="Calibri" pitchFamily="34" charset="0"/>
        </a:defRPr>
      </a:lvl5pPr>
      <a:lvl6pPr marL="457200" algn="ctr" defTabSz="1631950" rtl="0" fontAlgn="base">
        <a:spcBef>
          <a:spcPct val="0"/>
        </a:spcBef>
        <a:spcAft>
          <a:spcPct val="0"/>
        </a:spcAft>
        <a:defRPr sz="7900">
          <a:solidFill>
            <a:schemeClr val="tx1"/>
          </a:solidFill>
          <a:latin typeface="Calibri" pitchFamily="34" charset="0"/>
        </a:defRPr>
      </a:lvl6pPr>
      <a:lvl7pPr marL="914400" algn="ctr" defTabSz="1631950" rtl="0" fontAlgn="base">
        <a:spcBef>
          <a:spcPct val="0"/>
        </a:spcBef>
        <a:spcAft>
          <a:spcPct val="0"/>
        </a:spcAft>
        <a:defRPr sz="7900">
          <a:solidFill>
            <a:schemeClr val="tx1"/>
          </a:solidFill>
          <a:latin typeface="Calibri" pitchFamily="34" charset="0"/>
        </a:defRPr>
      </a:lvl7pPr>
      <a:lvl8pPr marL="1371600" algn="ctr" defTabSz="1631950" rtl="0" fontAlgn="base">
        <a:spcBef>
          <a:spcPct val="0"/>
        </a:spcBef>
        <a:spcAft>
          <a:spcPct val="0"/>
        </a:spcAft>
        <a:defRPr sz="7900">
          <a:solidFill>
            <a:schemeClr val="tx1"/>
          </a:solidFill>
          <a:latin typeface="Calibri" pitchFamily="34" charset="0"/>
        </a:defRPr>
      </a:lvl8pPr>
      <a:lvl9pPr marL="1828800" algn="ctr" defTabSz="1631950" rtl="0" fontAlgn="base">
        <a:spcBef>
          <a:spcPct val="0"/>
        </a:spcBef>
        <a:spcAft>
          <a:spcPct val="0"/>
        </a:spcAft>
        <a:defRPr sz="7900">
          <a:solidFill>
            <a:schemeClr val="tx1"/>
          </a:solidFill>
          <a:latin typeface="Calibri" pitchFamily="34" charset="0"/>
        </a:defRPr>
      </a:lvl9pPr>
    </p:titleStyle>
    <p:bodyStyle>
      <a:lvl1pPr marL="611188" indent="-611188" algn="l" defTabSz="163195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1pPr>
      <a:lvl2pPr marL="1325563" indent="-509588" algn="l" defTabSz="163195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5000" kern="1200">
          <a:solidFill>
            <a:schemeClr val="tx1"/>
          </a:solidFill>
          <a:latin typeface="+mn-lt"/>
          <a:ea typeface="+mn-ea"/>
          <a:cs typeface="+mn-cs"/>
        </a:defRPr>
      </a:lvl2pPr>
      <a:lvl3pPr marL="2039938" indent="-407988" algn="l" defTabSz="163195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2857500" indent="-407988" algn="l" defTabSz="163195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73475" indent="-407988" algn="l" defTabSz="163195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491327" indent="-408302" algn="l" defTabSz="1633210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307932" indent="-408302" algn="l" defTabSz="1633210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124537" indent="-408302" algn="l" defTabSz="1633210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6941142" indent="-408302" algn="l" defTabSz="1633210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16332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6605" algn="l" defTabSz="16332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33210" algn="l" defTabSz="16332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49815" algn="l" defTabSz="16332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6420" algn="l" defTabSz="16332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83025" algn="l" defTabSz="16332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99630" algn="l" defTabSz="16332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716234" algn="l" defTabSz="16332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32839" algn="l" defTabSz="163321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5761" userDrawn="1">
          <p15:clr>
            <a:srgbClr val="F26B43"/>
          </p15:clr>
        </p15:guide>
        <p15:guide id="2" pos="324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4 CuadroTexto">
            <a:extLst>
              <a:ext uri="{FF2B5EF4-FFF2-40B4-BE49-F238E27FC236}">
                <a16:creationId xmlns:a16="http://schemas.microsoft.com/office/drawing/2014/main" id="{3833291A-6653-44C5-BAB0-EDF60F1835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463" y="4281710"/>
            <a:ext cx="9601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57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5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43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6319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6319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6319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6319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2000" b="1">
                <a:latin typeface="Arial" panose="020B0604020202020204" pitchFamily="34" charset="0"/>
              </a:rPr>
              <a:t>Autores:</a:t>
            </a:r>
            <a:endParaRPr lang="es-ES" altLang="es-ES" sz="1800" b="1">
              <a:latin typeface="Arial" panose="020B0604020202020204" pitchFamily="34" charset="0"/>
            </a:endParaRPr>
          </a:p>
        </p:txBody>
      </p:sp>
      <p:sp>
        <p:nvSpPr>
          <p:cNvPr id="2051" name="8 CuadroTexto">
            <a:extLst>
              <a:ext uri="{FF2B5EF4-FFF2-40B4-BE49-F238E27FC236}">
                <a16:creationId xmlns:a16="http://schemas.microsoft.com/office/drawing/2014/main" id="{D2728286-127A-47BC-95B2-7032997D54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488" y="5040535"/>
            <a:ext cx="9601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57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5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43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6319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6319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6319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6319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2000" b="1">
                <a:latin typeface="Arial" panose="020B0604020202020204" pitchFamily="34" charset="0"/>
              </a:rPr>
              <a:t>Área Temática:</a:t>
            </a:r>
            <a:endParaRPr lang="es-ES" altLang="es-ES" sz="1800" b="1">
              <a:latin typeface="Arial" panose="020B0604020202020204" pitchFamily="34" charset="0"/>
            </a:endParaRPr>
          </a:p>
        </p:txBody>
      </p:sp>
      <p:sp>
        <p:nvSpPr>
          <p:cNvPr id="11" name="10 CuadroTexto">
            <a:extLst>
              <a:ext uri="{FF2B5EF4-FFF2-40B4-BE49-F238E27FC236}">
                <a16:creationId xmlns:a16="http://schemas.microsoft.com/office/drawing/2014/main" id="{DB3DF5FC-E470-4658-B79C-8D19D1F04C60}"/>
              </a:ext>
            </a:extLst>
          </p:cNvPr>
          <p:cNvSpPr txBox="1"/>
          <p:nvPr/>
        </p:nvSpPr>
        <p:spPr>
          <a:xfrm>
            <a:off x="398463" y="5769197"/>
            <a:ext cx="9593262" cy="523875"/>
          </a:xfrm>
          <a:prstGeom prst="rect">
            <a:avLst/>
          </a:prstGeom>
          <a:solidFill>
            <a:srgbClr val="6EA4E0"/>
          </a:solidFill>
        </p:spPr>
        <p:txBody>
          <a:bodyPr>
            <a:spAutoFit/>
          </a:bodyPr>
          <a:lstStyle/>
          <a:p>
            <a:pPr algn="ctr" defTabSz="163321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800" b="1" spc="300" dirty="0">
                <a:solidFill>
                  <a:schemeClr val="bg1"/>
                </a:solidFill>
              </a:rPr>
              <a:t>Objetivos</a:t>
            </a:r>
            <a:endParaRPr lang="es-ES" b="1" spc="300" dirty="0">
              <a:solidFill>
                <a:schemeClr val="bg1"/>
              </a:solidFill>
            </a:endParaRPr>
          </a:p>
        </p:txBody>
      </p:sp>
      <p:sp>
        <p:nvSpPr>
          <p:cNvPr id="12" name="11 CuadroTexto">
            <a:extLst>
              <a:ext uri="{FF2B5EF4-FFF2-40B4-BE49-F238E27FC236}">
                <a16:creationId xmlns:a16="http://schemas.microsoft.com/office/drawing/2014/main" id="{6D1412F2-B7F1-47D6-A774-479D6C47B4A4}"/>
              </a:ext>
            </a:extLst>
          </p:cNvPr>
          <p:cNvSpPr txBox="1"/>
          <p:nvPr/>
        </p:nvSpPr>
        <p:spPr>
          <a:xfrm>
            <a:off x="404813" y="8804497"/>
            <a:ext cx="9631362" cy="522288"/>
          </a:xfrm>
          <a:prstGeom prst="rect">
            <a:avLst/>
          </a:prstGeom>
          <a:solidFill>
            <a:srgbClr val="6EA4E0"/>
          </a:solidFill>
          <a:ln>
            <a:noFill/>
          </a:ln>
        </p:spPr>
        <p:txBody>
          <a:bodyPr>
            <a:spAutoFit/>
          </a:bodyPr>
          <a:lstStyle/>
          <a:p>
            <a:pPr algn="ctr" defTabSz="163321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800" b="1" spc="300">
                <a:solidFill>
                  <a:schemeClr val="bg1"/>
                </a:solidFill>
              </a:rPr>
              <a:t>Metodología</a:t>
            </a:r>
            <a:endParaRPr lang="es-ES" b="1" spc="300" dirty="0">
              <a:solidFill>
                <a:schemeClr val="bg1"/>
              </a:solidFill>
            </a:endParaRPr>
          </a:p>
        </p:txBody>
      </p:sp>
      <p:sp>
        <p:nvSpPr>
          <p:cNvPr id="2054" name="12 CuadroTexto">
            <a:extLst>
              <a:ext uri="{FF2B5EF4-FFF2-40B4-BE49-F238E27FC236}">
                <a16:creationId xmlns:a16="http://schemas.microsoft.com/office/drawing/2014/main" id="{42A2E22E-8206-4951-B9EB-60C4BA254C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463" y="6512147"/>
            <a:ext cx="95932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57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5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43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6319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6319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6319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6319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2000">
                <a:latin typeface="Arial" panose="020B0604020202020204" pitchFamily="34" charset="0"/>
              </a:rPr>
              <a:t>Escriba</a:t>
            </a:r>
            <a:r>
              <a:rPr lang="es-ES" altLang="es-ES" sz="2400">
                <a:latin typeface="Arial" panose="020B0604020202020204" pitchFamily="34" charset="0"/>
              </a:rPr>
              <a:t> aquí…</a:t>
            </a:r>
          </a:p>
        </p:txBody>
      </p:sp>
      <p:sp>
        <p:nvSpPr>
          <p:cNvPr id="2055" name="13 CuadroTexto">
            <a:extLst>
              <a:ext uri="{FF2B5EF4-FFF2-40B4-BE49-F238E27FC236}">
                <a16:creationId xmlns:a16="http://schemas.microsoft.com/office/drawing/2014/main" id="{2FA60C49-4E64-4F7E-990D-4CF1DE36CD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463" y="9577610"/>
            <a:ext cx="95932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57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5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43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6319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6319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6319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6319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2000">
                <a:latin typeface="Arial" panose="020B0604020202020204" pitchFamily="34" charset="0"/>
              </a:rPr>
              <a:t>Escriba aquí…</a:t>
            </a:r>
          </a:p>
        </p:txBody>
      </p:sp>
      <p:sp>
        <p:nvSpPr>
          <p:cNvPr id="25" name="24 CuadroTexto">
            <a:extLst>
              <a:ext uri="{FF2B5EF4-FFF2-40B4-BE49-F238E27FC236}">
                <a16:creationId xmlns:a16="http://schemas.microsoft.com/office/drawing/2014/main" id="{62557CA2-3343-4E8B-B37B-39CFCB60E54E}"/>
              </a:ext>
            </a:extLst>
          </p:cNvPr>
          <p:cNvSpPr txBox="1"/>
          <p:nvPr/>
        </p:nvSpPr>
        <p:spPr>
          <a:xfrm>
            <a:off x="398463" y="11847735"/>
            <a:ext cx="9593262" cy="523875"/>
          </a:xfrm>
          <a:prstGeom prst="rect">
            <a:avLst/>
          </a:prstGeom>
          <a:solidFill>
            <a:srgbClr val="6EA4E0"/>
          </a:solidFill>
          <a:ln>
            <a:noFill/>
          </a:ln>
        </p:spPr>
        <p:txBody>
          <a:bodyPr>
            <a:spAutoFit/>
          </a:bodyPr>
          <a:lstStyle/>
          <a:p>
            <a:pPr algn="ctr" defTabSz="163321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800" b="1" spc="300" dirty="0">
                <a:solidFill>
                  <a:schemeClr val="bg1"/>
                </a:solidFill>
              </a:rPr>
              <a:t>Resultados</a:t>
            </a:r>
            <a:endParaRPr lang="es-ES" b="1" spc="300" dirty="0">
              <a:solidFill>
                <a:schemeClr val="bg1"/>
              </a:solidFill>
            </a:endParaRPr>
          </a:p>
        </p:txBody>
      </p:sp>
      <p:sp>
        <p:nvSpPr>
          <p:cNvPr id="2057" name="13 CuadroTexto">
            <a:extLst>
              <a:ext uri="{FF2B5EF4-FFF2-40B4-BE49-F238E27FC236}">
                <a16:creationId xmlns:a16="http://schemas.microsoft.com/office/drawing/2014/main" id="{73EBABD7-3395-4110-95F0-B45FE71279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238" y="15586297"/>
            <a:ext cx="95932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57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5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43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6319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6319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6319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6319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2000">
                <a:latin typeface="Arial" panose="020B0604020202020204" pitchFamily="34" charset="0"/>
              </a:rPr>
              <a:t>Escriba aquí…</a:t>
            </a:r>
          </a:p>
        </p:txBody>
      </p:sp>
      <p:sp>
        <p:nvSpPr>
          <p:cNvPr id="2058" name="13 CuadroTexto">
            <a:extLst>
              <a:ext uri="{FF2B5EF4-FFF2-40B4-BE49-F238E27FC236}">
                <a16:creationId xmlns:a16="http://schemas.microsoft.com/office/drawing/2014/main" id="{3818D066-2F13-4187-88E8-6F9A5B93E4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463" y="12528772"/>
            <a:ext cx="95932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57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5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43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6319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6319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6319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6319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2000">
                <a:latin typeface="Arial" panose="020B0604020202020204" pitchFamily="34" charset="0"/>
              </a:rPr>
              <a:t>Escriba aquí…</a:t>
            </a:r>
          </a:p>
        </p:txBody>
      </p:sp>
      <p:sp>
        <p:nvSpPr>
          <p:cNvPr id="2059" name="1 Título">
            <a:extLst>
              <a:ext uri="{FF2B5EF4-FFF2-40B4-BE49-F238E27FC236}">
                <a16:creationId xmlns:a16="http://schemas.microsoft.com/office/drawing/2014/main" id="{E84ED40A-1802-410C-AD2B-429A0A1D314D}"/>
              </a:ext>
            </a:extLst>
          </p:cNvPr>
          <p:cNvSpPr txBox="1">
            <a:spLocks/>
          </p:cNvSpPr>
          <p:nvPr/>
        </p:nvSpPr>
        <p:spPr bwMode="auto">
          <a:xfrm>
            <a:off x="2009775" y="2588641"/>
            <a:ext cx="6265863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63321" tIns="81660" rIns="163321" bIns="8166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57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5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43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6319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6319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6319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6319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5400" b="1" dirty="0">
                <a:solidFill>
                  <a:srgbClr val="6EA4E0"/>
                </a:solidFill>
                <a:latin typeface="Arial" panose="020B0604020202020204" pitchFamily="34" charset="0"/>
              </a:rPr>
              <a:t>Comunicaciones</a:t>
            </a:r>
          </a:p>
        </p:txBody>
      </p:sp>
      <p:sp>
        <p:nvSpPr>
          <p:cNvPr id="2060" name="4 CuadroTexto">
            <a:extLst>
              <a:ext uri="{FF2B5EF4-FFF2-40B4-BE49-F238E27FC236}">
                <a16:creationId xmlns:a16="http://schemas.microsoft.com/office/drawing/2014/main" id="{AA3E966A-CB93-4B9F-AE60-E6F43F7DDC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113" y="3707035"/>
            <a:ext cx="95869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57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5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43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6319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6319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6319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6319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6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2000" b="1">
                <a:latin typeface="Arial" panose="020B0604020202020204" pitchFamily="34" charset="0"/>
              </a:rPr>
              <a:t>Título:</a:t>
            </a:r>
            <a:endParaRPr lang="es-ES" altLang="es-ES" sz="1800" b="1">
              <a:latin typeface="Arial" panose="020B0604020202020204" pitchFamily="34" charset="0"/>
            </a:endParaRPr>
          </a:p>
        </p:txBody>
      </p:sp>
      <p:sp>
        <p:nvSpPr>
          <p:cNvPr id="19" name="18 CuadroTexto">
            <a:extLst>
              <a:ext uri="{FF2B5EF4-FFF2-40B4-BE49-F238E27FC236}">
                <a16:creationId xmlns:a16="http://schemas.microsoft.com/office/drawing/2014/main" id="{D48BB9FA-2315-4067-ADBD-1343CAAE71FF}"/>
              </a:ext>
            </a:extLst>
          </p:cNvPr>
          <p:cNvSpPr txBox="1"/>
          <p:nvPr/>
        </p:nvSpPr>
        <p:spPr>
          <a:xfrm>
            <a:off x="266700" y="14892560"/>
            <a:ext cx="9593263" cy="523875"/>
          </a:xfrm>
          <a:prstGeom prst="rect">
            <a:avLst/>
          </a:prstGeom>
          <a:solidFill>
            <a:srgbClr val="6EA4E0"/>
          </a:solidFill>
          <a:ln>
            <a:noFill/>
          </a:ln>
        </p:spPr>
        <p:txBody>
          <a:bodyPr>
            <a:spAutoFit/>
          </a:bodyPr>
          <a:lstStyle/>
          <a:p>
            <a:pPr algn="ctr" defTabSz="163321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800" b="1" spc="300" dirty="0">
                <a:solidFill>
                  <a:schemeClr val="bg1"/>
                </a:solidFill>
              </a:rPr>
              <a:t>Conclusiones</a:t>
            </a:r>
            <a:endParaRPr lang="es-ES" b="1" spc="300" dirty="0">
              <a:solidFill>
                <a:schemeClr val="bg1"/>
              </a:solidFill>
            </a:endParaRPr>
          </a:p>
        </p:txBody>
      </p:sp>
      <p:sp>
        <p:nvSpPr>
          <p:cNvPr id="16" name="15 CuadroTexto">
            <a:extLst>
              <a:ext uri="{FF2B5EF4-FFF2-40B4-BE49-F238E27FC236}">
                <a16:creationId xmlns:a16="http://schemas.microsoft.com/office/drawing/2014/main" id="{8C0864DA-261D-424D-B662-71A1C078101B}"/>
              </a:ext>
            </a:extLst>
          </p:cNvPr>
          <p:cNvSpPr txBox="1"/>
          <p:nvPr/>
        </p:nvSpPr>
        <p:spPr>
          <a:xfrm>
            <a:off x="8324850" y="2448941"/>
            <a:ext cx="1716088" cy="400050"/>
          </a:xfrm>
          <a:prstGeom prst="rect">
            <a:avLst/>
          </a:prstGeom>
          <a:solidFill>
            <a:srgbClr val="6EA4E0"/>
          </a:solidFill>
        </p:spPr>
        <p:txBody>
          <a:bodyPr>
            <a:spAutoFit/>
          </a:bodyPr>
          <a:lstStyle/>
          <a:p>
            <a:pPr algn="ctr" defTabSz="163321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000" b="1" dirty="0">
                <a:solidFill>
                  <a:schemeClr val="bg1"/>
                </a:solidFill>
                <a:latin typeface="+mn-lt"/>
                <a:cs typeface="+mn-cs"/>
              </a:rPr>
              <a:t>Nº referencia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365</TotalTime>
  <Words>26</Words>
  <Application>Microsoft Office PowerPoint</Application>
  <PresentationFormat>Personalizado</PresentationFormat>
  <Paragraphs>13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1_Tema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</dc:title>
  <dc:creator>nsalvador</dc:creator>
  <cp:lastModifiedBy>Javier Rosas</cp:lastModifiedBy>
  <cp:revision>54</cp:revision>
  <dcterms:created xsi:type="dcterms:W3CDTF">2012-11-27T11:52:16Z</dcterms:created>
  <dcterms:modified xsi:type="dcterms:W3CDTF">2024-10-28T13:11:38Z</dcterms:modified>
</cp:coreProperties>
</file>