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90175" cy="18291175"/>
  <p:notesSz cx="6858000" cy="9144000"/>
  <p:defaultTextStyle>
    <a:defPPr>
      <a:defRPr lang="es-ES"/>
    </a:defPPr>
    <a:lvl1pPr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815975" indent="-358775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631950" indent="-717550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449513" indent="-1077913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3265488" indent="-1436688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1">
          <p15:clr>
            <a:srgbClr val="A4A3A4"/>
          </p15:clr>
        </p15:guide>
        <p15:guide id="2" pos="32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191D"/>
    <a:srgbClr val="61A8BC"/>
    <a:srgbClr val="93CDDD"/>
    <a:srgbClr val="9DC3E6"/>
    <a:srgbClr val="903137"/>
    <a:srgbClr val="7A1414"/>
    <a:srgbClr val="F4313F"/>
    <a:srgbClr val="2F7DC5"/>
    <a:srgbClr val="3D4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47"/>
  </p:normalViewPr>
  <p:slideViewPr>
    <p:cSldViewPr>
      <p:cViewPr varScale="1">
        <p:scale>
          <a:sx n="44" d="100"/>
          <a:sy n="44" d="100"/>
        </p:scale>
        <p:origin x="3992" y="240"/>
      </p:cViewPr>
      <p:guideLst>
        <p:guide orient="horz" pos="5761"/>
        <p:guide pos="324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763" y="5682121"/>
            <a:ext cx="8746649" cy="392074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3526" y="10364999"/>
            <a:ext cx="7203123" cy="4674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72232D19-7F51-4D2D-9596-8ABF5A41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8AA48-E364-4DE2-AEAB-4F6FD7394205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E679EEB-8F4F-4DA6-B31F-BCA08333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FA7CF9C-6365-4644-B69D-9B2D8542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B46A-6494-47C7-A084-D92B96A4CA7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1020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93E36629-F69D-4FB8-8C6F-A5A6577F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BEB61-647F-4DF7-A0FF-F8DD3CE7BE05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B7A521B-1F55-433C-9680-05DD8273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959985E-8D5E-42F8-A89B-B3CEF573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76C5F-DBF0-4F05-B839-36F731DD152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1889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96497" y="1951907"/>
            <a:ext cx="2604701" cy="4162512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8822" y="1951907"/>
            <a:ext cx="7646172" cy="4162512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3F85C00-60C7-4343-9175-B754B854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063B-64E8-4B0E-9E57-380A34E58B92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4ED1BC5-2E68-46E6-A80D-73F4BCBAF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002CE87-4DE3-4744-BF2D-31450E3A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309B-9782-4042-B612-836F9786292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5573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D68675C-4A58-40D1-943D-4960F4E65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58B94-3684-44C1-892F-A093469387C9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E2A111C-B572-4528-99A9-4E664167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86B529F1-E360-46FD-A553-0888AA3B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03588-FE95-4B04-9B4D-E0ADB04CAE9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321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53" y="11753775"/>
            <a:ext cx="8746649" cy="3632831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2853" y="7752582"/>
            <a:ext cx="8746649" cy="4001193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0EA34F9-C5D2-4D46-95CC-E6581B145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0CDB-D3C3-48FE-AD55-6C4AB057B3C1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3864FDE-4B64-47D4-8810-EF244505E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7AA37F8-30D8-445D-84EC-1E4B3958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3E3EF-03A3-4D8F-B4DF-BA0B19FE615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4827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8822" y="11381176"/>
            <a:ext cx="5125437" cy="3219585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75762" y="11381176"/>
            <a:ext cx="5125436" cy="3219585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74A2C0A9-6C41-47DF-B616-E5CE856A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8147A-96FD-47D7-90C4-3D03A219B6DF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DD0C7EAB-C9DA-4355-9980-902AB7F15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C4B717D5-CE9D-42D6-AE88-0F24397C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BF5C2-2040-4457-B384-CC30B15C2B9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2811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09" y="732495"/>
            <a:ext cx="9261158" cy="3048529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509" y="4094345"/>
            <a:ext cx="4546614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9" y="5800674"/>
            <a:ext cx="4546614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27267" y="4094345"/>
            <a:ext cx="4548400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27267" y="5800674"/>
            <a:ext cx="4548400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39AF3C63-9331-4A35-B60C-4E66214B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F264-5FC9-4FCF-95BA-A05789DD6842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4C25AF59-F292-45A9-86FF-BBF90B7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4F119A83-2DF3-4EED-A529-5951653CC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E1A4-D9A8-4716-A7AF-E84F5F6EBA5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6344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2B358807-0D36-45DA-BB13-FBED9786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B947-070E-418F-86A6-40FB2AEBBAC0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A633932B-E465-41A3-B0EC-EFD34791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0455268C-457C-4836-8AD1-16779159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646A-ECD7-43C7-A59B-74128C10BBB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095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AC2D3FAC-2E3A-45C5-8C91-C86C83D6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EF66-BB19-46CA-9EDF-E99BD18F5100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2F2C7D66-D9C4-4FC7-9557-6D892A96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DF832A1B-DBF1-4D2E-A130-4386B503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2137F-6792-423B-AFA1-28744894D83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1687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09" y="728260"/>
            <a:ext cx="3385397" cy="309933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23172" y="728261"/>
            <a:ext cx="5752494" cy="1561101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4509" y="3827599"/>
            <a:ext cx="3385397" cy="12511673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86E614B5-A842-4A3C-B173-14433947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4F2BB-D5A9-48C1-995E-21B038FA1238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E009072C-AAD4-40D4-B7EE-BF004E065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E9007008-E406-415A-9B6F-69C2A8C1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8D0A1-ABA8-4C42-9FDD-4805A6AA9A3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0066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946" y="12803822"/>
            <a:ext cx="6174105" cy="1511564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6946" y="1634350"/>
            <a:ext cx="6174105" cy="10974705"/>
          </a:xfrm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946" y="14315386"/>
            <a:ext cx="6174105" cy="2146671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95ED2BB0-0047-4503-BBF9-D5337855E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ACD7C-9C33-4FCC-8677-059A57AE7601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EAA71C22-C01A-455E-BF4A-255B9438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4081F56C-73DE-462E-8D33-7130C0F5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10E9E-DDF6-4BFD-8D98-3DC5E675D50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7629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A7071475-AE8D-4AF3-ACA3-15324BD47462}"/>
              </a:ext>
            </a:extLst>
          </p:cNvPr>
          <p:cNvSpPr/>
          <p:nvPr userDrawn="1"/>
        </p:nvSpPr>
        <p:spPr>
          <a:xfrm>
            <a:off x="-7890" y="18173951"/>
            <a:ext cx="10298063" cy="117224"/>
          </a:xfrm>
          <a:prstGeom prst="rect">
            <a:avLst/>
          </a:prstGeom>
          <a:solidFill>
            <a:srgbClr val="971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1027" name="1 Marcador de título">
            <a:extLst>
              <a:ext uri="{FF2B5EF4-FFF2-40B4-BE49-F238E27FC236}">
                <a16:creationId xmlns:a16="http://schemas.microsoft.com/office/drawing/2014/main" id="{8F08C599-5F5D-41E4-B087-E33C07496CAD}"/>
              </a:ext>
            </a:extLst>
          </p:cNvPr>
          <p:cNvSpPr>
            <a:spLocks noGrp="1"/>
          </p:cNvSpPr>
          <p:nvPr userDrawn="1">
            <p:ph type="title"/>
          </p:nvPr>
        </p:nvSpPr>
        <p:spPr bwMode="auto">
          <a:xfrm>
            <a:off x="320551" y="8425507"/>
            <a:ext cx="926147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/>
              <a:t>Haga clic para modificar el estilo de título del patrón</a:t>
            </a:r>
          </a:p>
        </p:txBody>
      </p:sp>
      <p:sp>
        <p:nvSpPr>
          <p:cNvPr id="1028" name="2 Marcador de texto">
            <a:extLst>
              <a:ext uri="{FF2B5EF4-FFF2-40B4-BE49-F238E27FC236}">
                <a16:creationId xmlns:a16="http://schemas.microsoft.com/office/drawing/2014/main" id="{C67EB4DC-BFCB-4E7C-8CD4-ABD243F3DA75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 bwMode="auto">
          <a:xfrm>
            <a:off x="514350" y="4267200"/>
            <a:ext cx="9261475" cy="1207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/>
              <a:t>Haga clic para modificar el estilo de texto del patrón</a:t>
            </a:r>
          </a:p>
          <a:p>
            <a:pPr lvl="1"/>
            <a:r>
              <a:rPr lang="es-ES" altLang="es-ES" dirty="0"/>
              <a:t>Segundo nivel</a:t>
            </a:r>
          </a:p>
          <a:p>
            <a:pPr lvl="2"/>
            <a:r>
              <a:rPr lang="es-ES" altLang="es-ES" dirty="0"/>
              <a:t>Tercer nivel</a:t>
            </a:r>
          </a:p>
          <a:p>
            <a:pPr lvl="3"/>
            <a:r>
              <a:rPr lang="es-ES" altLang="es-ES" dirty="0"/>
              <a:t>Cuarto nivel</a:t>
            </a:r>
          </a:p>
          <a:p>
            <a:pPr lvl="4"/>
            <a:r>
              <a:rPr lang="es-ES" altLang="es-ES" dirty="0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41C80AE-5956-4A09-A3D7-27231EE1F3C7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514350" y="16952913"/>
            <a:ext cx="2401888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B8198C-8786-486F-97A1-491A743E48E3}" type="datetimeFigureOut">
              <a:rPr lang="es-ES"/>
              <a:pPr>
                <a:defRPr/>
              </a:pPr>
              <a:t>26/5/22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BEF27B01-12A2-4D5D-8A33-97A5E18651A8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3516313" y="16952913"/>
            <a:ext cx="3257550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4222D72-0C80-4137-841B-2FC645E192C2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7373938" y="16952913"/>
            <a:ext cx="2401887" cy="974725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A71582-30C2-4B41-879B-999CC26FAB6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04DC0BD-657C-124B-A652-5F020999E40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15" y="360611"/>
            <a:ext cx="8503778" cy="1980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631950" rtl="0" eaLnBrk="0" fontAlgn="base" hangingPunct="0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2pPr>
      <a:lvl3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3pPr>
      <a:lvl4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4pPr>
      <a:lvl5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9pPr>
    </p:titleStyle>
    <p:bodyStyle>
      <a:lvl1pPr marL="611188" indent="-6111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00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CuadroTexto">
            <a:extLst>
              <a:ext uri="{FF2B5EF4-FFF2-40B4-BE49-F238E27FC236}">
                <a16:creationId xmlns:a16="http://schemas.microsoft.com/office/drawing/2014/main" id="{3833291A-6653-44C5-BAB0-EDF60F18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4065588"/>
            <a:ext cx="960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latin typeface="Arial" panose="020B0604020202020204" pitchFamily="34" charset="0"/>
              </a:rPr>
              <a:t>Autores:</a:t>
            </a:r>
            <a:endParaRPr lang="es-ES" altLang="es-ES" sz="1800" b="1">
              <a:latin typeface="Arial" panose="020B0604020202020204" pitchFamily="34" charset="0"/>
            </a:endParaRPr>
          </a:p>
        </p:txBody>
      </p:sp>
      <p:sp>
        <p:nvSpPr>
          <p:cNvPr id="2051" name="8 CuadroTexto">
            <a:extLst>
              <a:ext uri="{FF2B5EF4-FFF2-40B4-BE49-F238E27FC236}">
                <a16:creationId xmlns:a16="http://schemas.microsoft.com/office/drawing/2014/main" id="{D2728286-127A-47BC-95B2-7032997D5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4824413"/>
            <a:ext cx="960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 dirty="0">
                <a:latin typeface="Arial" panose="020B0604020202020204" pitchFamily="34" charset="0"/>
              </a:rPr>
              <a:t>Tipo </a:t>
            </a:r>
            <a:r>
              <a:rPr lang="es-ES" altLang="es-ES" sz="2000" b="1">
                <a:latin typeface="Arial" panose="020B0604020202020204" pitchFamily="34" charset="0"/>
              </a:rPr>
              <a:t>de Comunicación:</a:t>
            </a:r>
            <a:endParaRPr lang="es-ES" altLang="es-ES" sz="1800" b="1" dirty="0">
              <a:latin typeface="Arial" panose="020B0604020202020204" pitchFamily="34" charset="0"/>
            </a:endParaRP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DB3DF5FC-E470-4658-B79C-8D19D1F04C60}"/>
              </a:ext>
            </a:extLst>
          </p:cNvPr>
          <p:cNvSpPr txBox="1"/>
          <p:nvPr/>
        </p:nvSpPr>
        <p:spPr>
          <a:xfrm>
            <a:off x="348457" y="5617195"/>
            <a:ext cx="9593262" cy="523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 dirty="0">
                <a:solidFill>
                  <a:schemeClr val="bg1"/>
                </a:solidFill>
              </a:rPr>
              <a:t>Objetivos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6D1412F2-B7F1-47D6-A774-479D6C47B4A4}"/>
              </a:ext>
            </a:extLst>
          </p:cNvPr>
          <p:cNvSpPr txBox="1"/>
          <p:nvPr/>
        </p:nvSpPr>
        <p:spPr>
          <a:xfrm>
            <a:off x="404813" y="8588375"/>
            <a:ext cx="9631362" cy="522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>
                <a:solidFill>
                  <a:schemeClr val="bg1"/>
                </a:solidFill>
              </a:rPr>
              <a:t>Metodología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2054" name="12 CuadroTexto">
            <a:extLst>
              <a:ext uri="{FF2B5EF4-FFF2-40B4-BE49-F238E27FC236}">
                <a16:creationId xmlns:a16="http://schemas.microsoft.com/office/drawing/2014/main" id="{42A2E22E-8206-4951-B9EB-60C4BA254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6296025"/>
            <a:ext cx="9593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</a:t>
            </a:r>
            <a:r>
              <a:rPr lang="es-ES" altLang="es-ES" sz="2400">
                <a:latin typeface="Arial" panose="020B0604020202020204" pitchFamily="34" charset="0"/>
              </a:rPr>
              <a:t> aquí…</a:t>
            </a:r>
          </a:p>
        </p:txBody>
      </p:sp>
      <p:sp>
        <p:nvSpPr>
          <p:cNvPr id="2055" name="13 CuadroTexto">
            <a:extLst>
              <a:ext uri="{FF2B5EF4-FFF2-40B4-BE49-F238E27FC236}">
                <a16:creationId xmlns:a16="http://schemas.microsoft.com/office/drawing/2014/main" id="{2FA60C49-4E64-4F7E-990D-4CF1DE36C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9361488"/>
            <a:ext cx="959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5" name="24 CuadroTexto">
            <a:extLst>
              <a:ext uri="{FF2B5EF4-FFF2-40B4-BE49-F238E27FC236}">
                <a16:creationId xmlns:a16="http://schemas.microsoft.com/office/drawing/2014/main" id="{62557CA2-3343-4E8B-B37B-39CFCB60E54E}"/>
              </a:ext>
            </a:extLst>
          </p:cNvPr>
          <p:cNvSpPr txBox="1"/>
          <p:nvPr/>
        </p:nvSpPr>
        <p:spPr>
          <a:xfrm>
            <a:off x="398463" y="11631613"/>
            <a:ext cx="9593262" cy="523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 dirty="0">
                <a:solidFill>
                  <a:schemeClr val="bg1"/>
                </a:solidFill>
              </a:rPr>
              <a:t>Resultados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2057" name="13 CuadroTexto">
            <a:extLst>
              <a:ext uri="{FF2B5EF4-FFF2-40B4-BE49-F238E27FC236}">
                <a16:creationId xmlns:a16="http://schemas.microsoft.com/office/drawing/2014/main" id="{73EBABD7-3395-4110-95F0-B45FE7127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15370175"/>
            <a:ext cx="959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058" name="13 CuadroTexto">
            <a:extLst>
              <a:ext uri="{FF2B5EF4-FFF2-40B4-BE49-F238E27FC236}">
                <a16:creationId xmlns:a16="http://schemas.microsoft.com/office/drawing/2014/main" id="{3818D066-2F13-4187-88E8-6F9A5B93E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12312650"/>
            <a:ext cx="9593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059" name="1 Título">
            <a:extLst>
              <a:ext uri="{FF2B5EF4-FFF2-40B4-BE49-F238E27FC236}">
                <a16:creationId xmlns:a16="http://schemas.microsoft.com/office/drawing/2014/main" id="{E84ED40A-1802-410C-AD2B-429A0A1D314D}"/>
              </a:ext>
            </a:extLst>
          </p:cNvPr>
          <p:cNvSpPr txBox="1">
            <a:spLocks/>
          </p:cNvSpPr>
          <p:nvPr/>
        </p:nvSpPr>
        <p:spPr bwMode="auto">
          <a:xfrm>
            <a:off x="2012156" y="2520851"/>
            <a:ext cx="6265863" cy="1000125"/>
          </a:xfrm>
          <a:prstGeom prst="rect">
            <a:avLst/>
          </a:prstGeom>
          <a:noFill/>
          <a:ln>
            <a:noFill/>
          </a:ln>
        </p:spPr>
        <p:txBody>
          <a:bodyPr lIns="163321" tIns="81660" rIns="163321" bIns="8166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5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Comunicaciones</a:t>
            </a:r>
          </a:p>
        </p:txBody>
      </p:sp>
      <p:sp>
        <p:nvSpPr>
          <p:cNvPr id="2060" name="4 CuadroTexto">
            <a:extLst>
              <a:ext uri="{FF2B5EF4-FFF2-40B4-BE49-F238E27FC236}">
                <a16:creationId xmlns:a16="http://schemas.microsoft.com/office/drawing/2014/main" id="{AA3E966A-CB93-4B9F-AE60-E6F43F7DD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3490913"/>
            <a:ext cx="9586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000" b="1">
                <a:latin typeface="Arial" panose="020B0604020202020204" pitchFamily="34" charset="0"/>
              </a:rPr>
              <a:t>Título:</a:t>
            </a:r>
            <a:endParaRPr lang="es-ES" altLang="es-ES" sz="1800" b="1">
              <a:latin typeface="Arial" panose="020B0604020202020204" pitchFamily="34" charset="0"/>
            </a:endParaRPr>
          </a:p>
        </p:txBody>
      </p:sp>
      <p:sp>
        <p:nvSpPr>
          <p:cNvPr id="19" name="18 CuadroTexto">
            <a:extLst>
              <a:ext uri="{FF2B5EF4-FFF2-40B4-BE49-F238E27FC236}">
                <a16:creationId xmlns:a16="http://schemas.microsoft.com/office/drawing/2014/main" id="{D48BB9FA-2315-4067-ADBD-1343CAAE71FF}"/>
              </a:ext>
            </a:extLst>
          </p:cNvPr>
          <p:cNvSpPr txBox="1"/>
          <p:nvPr/>
        </p:nvSpPr>
        <p:spPr>
          <a:xfrm>
            <a:off x="266700" y="14676438"/>
            <a:ext cx="9593263" cy="523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spc="300" dirty="0">
                <a:solidFill>
                  <a:schemeClr val="bg1"/>
                </a:solidFill>
              </a:rPr>
              <a:t>Conclusiones</a:t>
            </a:r>
            <a:endParaRPr lang="es-ES" b="1" spc="300" dirty="0">
              <a:solidFill>
                <a:schemeClr val="bg1"/>
              </a:solidFill>
            </a:endParaRPr>
          </a:p>
        </p:txBody>
      </p:sp>
      <p:sp>
        <p:nvSpPr>
          <p:cNvPr id="16" name="15 CuadroTexto">
            <a:extLst>
              <a:ext uri="{FF2B5EF4-FFF2-40B4-BE49-F238E27FC236}">
                <a16:creationId xmlns:a16="http://schemas.microsoft.com/office/drawing/2014/main" id="{8C0864DA-261D-424D-B662-71A1C078101B}"/>
              </a:ext>
            </a:extLst>
          </p:cNvPr>
          <p:cNvSpPr txBox="1"/>
          <p:nvPr/>
        </p:nvSpPr>
        <p:spPr>
          <a:xfrm>
            <a:off x="8313439" y="2376835"/>
            <a:ext cx="1716088" cy="400050"/>
          </a:xfrm>
          <a:prstGeom prst="rect">
            <a:avLst/>
          </a:prstGeom>
          <a:solidFill>
            <a:schemeClr val="tx2"/>
          </a:solidFill>
        </p:spPr>
        <p:txBody>
          <a:bodyPr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bg1"/>
                </a:solidFill>
                <a:latin typeface="+mn-lt"/>
                <a:cs typeface="+mn-cs"/>
              </a:rPr>
              <a:t>Nº referencia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27</Words>
  <Application>Microsoft Macintosh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nsalvador</dc:creator>
  <cp:lastModifiedBy>Ana Cerrada</cp:lastModifiedBy>
  <cp:revision>47</cp:revision>
  <dcterms:created xsi:type="dcterms:W3CDTF">2012-11-27T11:52:16Z</dcterms:created>
  <dcterms:modified xsi:type="dcterms:W3CDTF">2022-05-26T05:39:44Z</dcterms:modified>
</cp:coreProperties>
</file>